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الثالثة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changes of early modern English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Auxiliaries: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parts of speech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adjective in Early New English lost the form of plural and weak forms and acquired its present-day qualities. 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degrees of comparison are formed by means of the suffixes -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-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forms elder/older, eldest/oldest and further/farther, furthest/farthest are distinguished in use. So elder, eldest are used to denote relations within a family and older mean something magnificent, big and huge and further/furthest are used in relation to time whereas farther/farthest to distance.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779"/>
            <a:ext cx="10730204" cy="80120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verb can/could still takes the personal ending of the second person, but no ending is observed in the third person singular.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new way of forming the degrees of comparison that appeared in Middle English - that is, analytically, by placing the adverb more and most before the adjective comes into practice.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Shall/should are used as modals; shall also as auxiliaries of the future and future-in-the-past tense.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Canst thou remember A time before we came unto this cell?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80" y="280436"/>
            <a:ext cx="10515600" cy="78254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parts of speech</a:t>
            </a:r>
            <a:r>
              <a:rPr lang="en-US" b="1" dirty="0"/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Nouns and prepositions, etc. show no essential difference relative to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Some of them, of course, have been lost, as shown by the case of unto, a preposition meaning to (as in verily I say unto you ‘I truly say to you). In middle English the plural is formed by adding 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but in early modern English the plural is formed by adding -s or -es. Some irregular noun plurals have become regularized, e.g.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(&gt; eyes), or horse (&gt; horses; this word originally had 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suffixless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or zero plural, like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sheep).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 systematic difference between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EModE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concerns a matter of spelling. 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the Genitive forms of nouns are written with an apostrophe, e.g. stone’s, boys’, etc. 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EModE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this is not yet observed, so you would have stones, boys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398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The new changes of early modern English</vt:lpstr>
      <vt:lpstr>Adjectives</vt:lpstr>
      <vt:lpstr>Auxiliaries</vt:lpstr>
      <vt:lpstr>Other parts of speech: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9</cp:revision>
  <dcterms:created xsi:type="dcterms:W3CDTF">2020-03-18T12:46:15Z</dcterms:created>
  <dcterms:modified xsi:type="dcterms:W3CDTF">2020-03-21T14:27:42Z</dcterms:modified>
</cp:coreProperties>
</file>